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C439CE-655C-40BE-98B9-5800FB019FA9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D8CDE2-1081-4552-8054-B2E2A0631C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obe.com/content/dam/Adobe/en/devnet/acrobat/pdfs/pdf_open_parameters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52800"/>
            <a:ext cx="5637010" cy="8821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http://www.adobe.com/content/dam/Adobe/en/devnet/acrobat/pdfs/pdf_open_parameters.pdf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175351" cy="1793167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Paremeters</a:t>
            </a:r>
            <a:r>
              <a:rPr lang="en-US" sz="4000" dirty="0" smtClean="0"/>
              <a:t> for Opening PDF files:</a:t>
            </a:r>
            <a:endParaRPr lang="en-US" sz="4000" dirty="0"/>
          </a:p>
        </p:txBody>
      </p:sp>
      <p:sp>
        <p:nvSpPr>
          <p:cNvPr id="4" name="Down Arrow 3"/>
          <p:cNvSpPr/>
          <p:nvPr/>
        </p:nvSpPr>
        <p:spPr>
          <a:xfrm rot="8527038">
            <a:off x="5066838" y="3716222"/>
            <a:ext cx="371774" cy="526947"/>
          </a:xfrm>
          <a:prstGeom prst="downArrow">
            <a:avLst>
              <a:gd name="adj1" fmla="val 38881"/>
              <a:gd name="adj2" fmla="val 75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6803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Paremeters for Opening PDF files: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Paremeters for Opening PDF files:</dc:title>
  <dc:creator>COMP15146</dc:creator>
  <cp:lastModifiedBy>COMP15146</cp:lastModifiedBy>
  <cp:revision>1</cp:revision>
  <dcterms:created xsi:type="dcterms:W3CDTF">2012-08-27T15:07:53Z</dcterms:created>
  <dcterms:modified xsi:type="dcterms:W3CDTF">2012-08-27T15:15:16Z</dcterms:modified>
</cp:coreProperties>
</file>