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2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3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1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0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1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6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9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6E01F-5586-4FF5-920F-B72003EFAC28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4E45-8AAA-46C9-A124-4F4DCC1E4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 408 – Fall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Annotated screenshots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0"/>
            <a:ext cx="8686800" cy="67880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9450" y="1073943"/>
            <a:ext cx="1733550" cy="364332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28849" y="2894408"/>
            <a:ext cx="2162175" cy="1029892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-171450"/>
            <a:ext cx="10315575" cy="7200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29425" y="216244"/>
            <a:ext cx="1733550" cy="364332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57274" y="2368893"/>
            <a:ext cx="2581275" cy="1202981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5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769" y="1643062"/>
            <a:ext cx="2419350" cy="250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512" y="1452562"/>
            <a:ext cx="2238375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887" y="1643062"/>
            <a:ext cx="2143125" cy="2838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5962" y="3241621"/>
            <a:ext cx="1733550" cy="470298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5924" y="3605953"/>
            <a:ext cx="1733550" cy="364332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34450" y="3711919"/>
            <a:ext cx="1733550" cy="436218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6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04775"/>
            <a:ext cx="10695079" cy="6343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0337" y="4775146"/>
            <a:ext cx="1733550" cy="470298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47625"/>
            <a:ext cx="7124700" cy="6762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2737" y="1279471"/>
            <a:ext cx="1733550" cy="470298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96062" y="2241496"/>
            <a:ext cx="1862138" cy="470298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0562" y="3536524"/>
            <a:ext cx="1862138" cy="88307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9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42875"/>
            <a:ext cx="644842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0"/>
            <a:ext cx="1052500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2236" y="1197157"/>
            <a:ext cx="3357563" cy="470298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34412" y="1654809"/>
            <a:ext cx="1557338" cy="367612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7011" y="2089096"/>
            <a:ext cx="1081089" cy="396929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700" y="1676400"/>
            <a:ext cx="5934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Interlibrary Loan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566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-9525"/>
            <a:ext cx="11630025" cy="68770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293533" y="482600"/>
            <a:ext cx="8322734" cy="1896533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5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3" y="123824"/>
            <a:ext cx="7987996" cy="6657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0389" y="2511426"/>
            <a:ext cx="4500562" cy="1266827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83958" y="5045076"/>
            <a:ext cx="2792942" cy="4699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3" y="123824"/>
            <a:ext cx="7987996" cy="6657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98508" y="2139950"/>
            <a:ext cx="2278592" cy="42227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83958" y="5921375"/>
            <a:ext cx="2850092" cy="36512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8" y="66675"/>
            <a:ext cx="8348662" cy="67346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1251" y="3502025"/>
            <a:ext cx="3552824" cy="55562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4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-133350"/>
            <a:ext cx="8860325" cy="6991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5501" y="2492375"/>
            <a:ext cx="3552824" cy="55562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28826" y="1981200"/>
            <a:ext cx="5210174" cy="33337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19062"/>
            <a:ext cx="9536695" cy="6596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751" y="1714500"/>
            <a:ext cx="6029324" cy="33337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43151" y="2247900"/>
            <a:ext cx="1047749" cy="5334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198" y="3943350"/>
            <a:ext cx="523877" cy="3429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3577" y="3398043"/>
            <a:ext cx="5210174" cy="439341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8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125" y="1504950"/>
            <a:ext cx="6772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RSC is all full text – we have ALL the articles.  </a:t>
            </a:r>
          </a:p>
          <a:p>
            <a:r>
              <a:rPr lang="en-US" sz="6000" dirty="0"/>
              <a:t>	</a:t>
            </a:r>
            <a:r>
              <a:rPr lang="en-US" sz="6000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</a:rPr>
              <a:t>Yea!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8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3" y="0"/>
            <a:ext cx="8732914" cy="6481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5125" y="2864643"/>
            <a:ext cx="1381126" cy="3469482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71039" y="5835432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Limiting by Date is further down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4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29</Words>
  <Application>Microsoft Office PowerPoint</Application>
  <PresentationFormat>Widescreen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CHEM 408 – Fall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408 – Fall 2016</dc:title>
  <dc:creator>Carol R. Franck</dc:creator>
  <cp:lastModifiedBy>Carol R. Franck</cp:lastModifiedBy>
  <cp:revision>10</cp:revision>
  <dcterms:created xsi:type="dcterms:W3CDTF">2016-09-06T19:28:08Z</dcterms:created>
  <dcterms:modified xsi:type="dcterms:W3CDTF">2016-09-06T19:56:36Z</dcterms:modified>
</cp:coreProperties>
</file>